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3" r:id="rId6"/>
    <p:sldId id="257" r:id="rId7"/>
    <p:sldId id="258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3515-442C-4205-AE2E-FDDA9C6477B8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0A115-A42E-4C0B-AF72-1DFD52D4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24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115-A42E-4C0B-AF72-1DFD52D46F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3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note that this page (Site Settings) is the place where you will need to publish your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115-A42E-4C0B-AF72-1DFD52D46F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1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you click</a:t>
            </a:r>
            <a:r>
              <a:rPr lang="en-GB" baseline="0" dirty="0" smtClean="0"/>
              <a:t> on the image file box it will automatically open your files for you to choose a picture. Click on your chosen image and this will upload to the web site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115-A42E-4C0B-AF72-1DFD52D46F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3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2/18/2016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www.sycl.net/editor/login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29600" cy="1828800"/>
          </a:xfrm>
        </p:spPr>
        <p:txBody>
          <a:bodyPr>
            <a:normAutofit/>
          </a:bodyPr>
          <a:lstStyle/>
          <a:p>
            <a:r>
              <a:rPr lang="en-GB" sz="9600" dirty="0" err="1" smtClean="0"/>
              <a:t>Sycl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752600"/>
          </a:xfrm>
        </p:spPr>
        <p:txBody>
          <a:bodyPr>
            <a:noAutofit/>
          </a:bodyPr>
          <a:lstStyle/>
          <a:p>
            <a:r>
              <a:rPr lang="en-GB" sz="6000" dirty="0" smtClean="0"/>
              <a:t>System for </a:t>
            </a:r>
            <a:r>
              <a:rPr lang="en-GB" sz="6000" dirty="0" smtClean="0"/>
              <a:t>Community </a:t>
            </a:r>
            <a:r>
              <a:rPr lang="en-GB" sz="6000" dirty="0" smtClean="0"/>
              <a:t>Liaison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0440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Inserting a picture</a:t>
            </a:r>
            <a:endParaRPr lang="en-GB" dirty="0"/>
          </a:p>
        </p:txBody>
      </p:sp>
      <p:pic>
        <p:nvPicPr>
          <p:cNvPr id="5" name="Content Placeholder 4" descr="Ope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58" y="1668143"/>
            <a:ext cx="6506484" cy="4572638"/>
          </a:xfrm>
        </p:spPr>
      </p:pic>
    </p:spTree>
    <p:extLst>
      <p:ext uri="{BB962C8B-B14F-4D97-AF65-F5344CB8AC3E}">
        <p14:creationId xmlns:p14="http://schemas.microsoft.com/office/powerpoint/2010/main" val="6801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Going Live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Although data saved this is not on yet on your website</a:t>
            </a:r>
          </a:p>
          <a:p>
            <a:r>
              <a:rPr lang="en-GB" dirty="0" smtClean="0"/>
              <a:t>So</a:t>
            </a:r>
          </a:p>
          <a:p>
            <a:r>
              <a:rPr lang="en-GB" dirty="0" smtClean="0"/>
              <a:t>Go back to site settings page</a:t>
            </a:r>
          </a:p>
          <a:p>
            <a:r>
              <a:rPr lang="en-GB" dirty="0" smtClean="0"/>
              <a:t>And look for the Publish button and click on this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6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CL - Edit Home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9259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15045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CL - Edit Site Settings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9259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9485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YCL - Edit Site Settings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9259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21664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in the words you would like to use to link 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: Find us</a:t>
            </a:r>
          </a:p>
          <a:p>
            <a:r>
              <a:rPr lang="en-GB" dirty="0" smtClean="0"/>
              <a:t>Copy the relevant </a:t>
            </a:r>
            <a:r>
              <a:rPr lang="en-GB" dirty="0" err="1" smtClean="0"/>
              <a:t>url</a:t>
            </a:r>
            <a:r>
              <a:rPr lang="en-GB" dirty="0" smtClean="0"/>
              <a:t> on to your clip board</a:t>
            </a:r>
          </a:p>
          <a:p>
            <a:r>
              <a:rPr lang="en-GB" dirty="0" smtClean="0"/>
              <a:t>Then highlight your link words with the cursor</a:t>
            </a:r>
          </a:p>
          <a:p>
            <a:r>
              <a:rPr lang="en-GB" dirty="0" smtClean="0"/>
              <a:t>Press the link Icon </a:t>
            </a:r>
          </a:p>
          <a:p>
            <a:r>
              <a:rPr lang="en-GB" dirty="0" smtClean="0"/>
              <a:t>Paste the </a:t>
            </a:r>
            <a:r>
              <a:rPr lang="en-GB" dirty="0" err="1" smtClean="0"/>
              <a:t>url</a:t>
            </a:r>
            <a:r>
              <a:rPr lang="en-GB" dirty="0" smtClean="0"/>
              <a:t> in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9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CL - Edit Home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23832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More…..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Bring your news page to the home page</a:t>
            </a:r>
          </a:p>
          <a:p>
            <a:r>
              <a:rPr lang="en-GB" dirty="0" smtClean="0"/>
              <a:t>Change the height of photos</a:t>
            </a:r>
          </a:p>
          <a:p>
            <a:r>
              <a:rPr lang="en-GB" dirty="0" smtClean="0"/>
              <a:t>Change the colour of the banner</a:t>
            </a:r>
          </a:p>
          <a:p>
            <a:r>
              <a:rPr lang="en-GB" dirty="0" smtClean="0"/>
              <a:t>Maps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1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Enlarging photo</a:t>
            </a:r>
          </a:p>
          <a:p>
            <a:r>
              <a:rPr lang="en-GB" dirty="0" smtClean="0"/>
              <a:t>Setting up a map</a:t>
            </a:r>
          </a:p>
          <a:p>
            <a:r>
              <a:rPr lang="en-GB" dirty="0" smtClean="0"/>
              <a:t>Saving documents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Sycl</a:t>
            </a:r>
            <a:r>
              <a:rPr lang="en-GB" dirty="0" smtClean="0"/>
              <a:t> what it is and what it does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Easy to use website editor</a:t>
            </a:r>
          </a:p>
          <a:p>
            <a:r>
              <a:rPr lang="en-GB" dirty="0" smtClean="0"/>
              <a:t>Inexpensive</a:t>
            </a:r>
          </a:p>
          <a:p>
            <a:r>
              <a:rPr lang="en-GB" dirty="0" smtClean="0"/>
              <a:t>Can disseminate common information to groups</a:t>
            </a:r>
          </a:p>
          <a:p>
            <a:r>
              <a:rPr lang="en-GB" dirty="0" smtClean="0"/>
              <a:t>Works across many languages</a:t>
            </a:r>
          </a:p>
          <a:p>
            <a:r>
              <a:rPr lang="en-GB" dirty="0" smtClean="0"/>
              <a:t>Mapping ability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6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ne Parish - SYCL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9259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24090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llo From Tanglewood! - SYCL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3" y="332656"/>
            <a:ext cx="8543801" cy="5400600"/>
          </a:xfrm>
        </p:spPr>
      </p:pic>
    </p:spTree>
    <p:extLst>
      <p:ext uri="{BB962C8B-B14F-4D97-AF65-F5344CB8AC3E}">
        <p14:creationId xmlns:p14="http://schemas.microsoft.com/office/powerpoint/2010/main" val="3198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Acquire Login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Request login facility</a:t>
            </a:r>
          </a:p>
          <a:p>
            <a:r>
              <a:rPr lang="en-GB" dirty="0" smtClean="0"/>
              <a:t>Who/where from/ to?</a:t>
            </a:r>
          </a:p>
          <a:p>
            <a:r>
              <a:rPr lang="en-GB" dirty="0" smtClean="0"/>
              <a:t>Receive email with link</a:t>
            </a:r>
          </a:p>
          <a:p>
            <a:r>
              <a:rPr lang="en-GB" dirty="0" smtClean="0"/>
              <a:t>Create your password</a:t>
            </a:r>
          </a:p>
          <a:p>
            <a:r>
              <a:rPr lang="en-GB" dirty="0" smtClean="0"/>
              <a:t>login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6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Editor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8"/>
          </a:xfrm>
        </p:spPr>
        <p:txBody>
          <a:bodyPr/>
          <a:lstStyle/>
          <a:p>
            <a:r>
              <a:rPr lang="en-GB" dirty="0" smtClean="0"/>
              <a:t>Login to this page</a:t>
            </a:r>
          </a:p>
          <a:p>
            <a:r>
              <a:rPr lang="en-GB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</a:t>
            </a:r>
            <a:r>
              <a:rPr lang="en-GB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://</a:t>
            </a:r>
            <a:r>
              <a:rPr lang="en-GB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www.sycl.net/editor/login.aspx</a:t>
            </a:r>
            <a:endParaRPr lang="en-GB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SYCL - Login -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056784" cy="36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YCL - Login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1" y="1600200"/>
            <a:ext cx="7672037" cy="4708525"/>
          </a:xfrm>
        </p:spPr>
      </p:pic>
    </p:spTree>
    <p:extLst>
      <p:ext uri="{BB962C8B-B14F-4D97-AF65-F5344CB8AC3E}">
        <p14:creationId xmlns:p14="http://schemas.microsoft.com/office/powerpoint/2010/main" val="11371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CL - Edit Site Settings - Internet Explor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5"/>
            <a:ext cx="8229600" cy="5765002"/>
          </a:xfrm>
        </p:spPr>
      </p:pic>
    </p:spTree>
    <p:extLst>
      <p:ext uri="{BB962C8B-B14F-4D97-AF65-F5344CB8AC3E}">
        <p14:creationId xmlns:p14="http://schemas.microsoft.com/office/powerpoint/2010/main" val="962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Titles &amp; Content</a:t>
            </a:r>
            <a:endParaRPr lang="en-GB" dirty="0"/>
          </a:p>
        </p:txBody>
      </p:sp>
      <p:pic>
        <p:nvPicPr>
          <p:cNvPr id="4" name="Content Placeholder 3" descr="SYCL - Edit Home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9259"/>
            <a:ext cx="8229600" cy="4430407"/>
          </a:xfrm>
        </p:spPr>
      </p:pic>
      <p:sp>
        <p:nvSpPr>
          <p:cNvPr id="5" name="TextBox 4"/>
          <p:cNvSpPr txBox="1"/>
          <p:nvPr/>
        </p:nvSpPr>
        <p:spPr>
          <a:xfrm>
            <a:off x="1259632" y="65253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Save your work! – it will tell you at the bottom data saved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5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356</TotalTime>
  <Words>242</Words>
  <Application>Microsoft Office PowerPoint</Application>
  <PresentationFormat>On-screen Show (4:3)</PresentationFormat>
  <Paragraphs>50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Sycl</vt:lpstr>
      <vt:lpstr>Sycl what it is and what it does</vt:lpstr>
      <vt:lpstr>PowerPoint Presentation</vt:lpstr>
      <vt:lpstr>PowerPoint Presentation</vt:lpstr>
      <vt:lpstr>Acquire Login </vt:lpstr>
      <vt:lpstr>Using the Editor</vt:lpstr>
      <vt:lpstr>PowerPoint Presentation</vt:lpstr>
      <vt:lpstr>PowerPoint Presentation</vt:lpstr>
      <vt:lpstr>Create Titles &amp; Content</vt:lpstr>
      <vt:lpstr>Inserting a picture</vt:lpstr>
      <vt:lpstr>Going Live </vt:lpstr>
      <vt:lpstr>PowerPoint Presentation</vt:lpstr>
      <vt:lpstr>PowerPoint Presentation</vt:lpstr>
      <vt:lpstr>PowerPoint Presentation</vt:lpstr>
      <vt:lpstr>Adding Links</vt:lpstr>
      <vt:lpstr>PowerPoint Presentation</vt:lpstr>
      <vt:lpstr>More…..</vt:lpstr>
      <vt:lpstr>Have a 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Sycl</dc:title>
  <dc:creator>Jenny Myers</dc:creator>
  <cp:lastModifiedBy>Jenny Myers</cp:lastModifiedBy>
  <cp:revision>18</cp:revision>
  <dcterms:created xsi:type="dcterms:W3CDTF">2015-06-19T09:25:16Z</dcterms:created>
  <dcterms:modified xsi:type="dcterms:W3CDTF">2016-02-18T10:28:34Z</dcterms:modified>
</cp:coreProperties>
</file>